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77" r:id="rId5"/>
    <p:sldId id="279" r:id="rId6"/>
    <p:sldId id="278" r:id="rId7"/>
    <p:sldId id="280" r:id="rId8"/>
    <p:sldId id="281" r:id="rId9"/>
    <p:sldId id="28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1EC09C-9CDC-48F0-BB82-ED223F986966}" type="datetimeFigureOut">
              <a:rPr lang="en-US" smtClean="0"/>
              <a:t>4/27/2022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6CEE3-4835-4F73-BA0B-02C09C03871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0889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337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46CEE3-4835-4F73-BA0B-02C09C03871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504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D874152-028B-486A-9CCC-467A5536A7DC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1558FF-9F53-4DAD-84A1-1EEE4F190FF1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1A6-D89D-4E0B-ACDC-F92429034F56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A382F0-6EA8-4D82-951F-1579D6A93CC4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E913C-F349-4CE3-A910-0EA13427FE0D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D4C5C7-4D27-4EBE-9DB8-92F5F0F40B34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AF82-EDB2-4FBF-83F4-247A1B3455CB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E59DB-4C5A-44A3-897C-FF6803F94296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6B6E0-E0F8-4800-BD74-7D33DFE5ED7E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6DC824-D0E7-4046-8B44-4AAD1C4DE2CF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C221C-17A4-4F42-9F54-9F7E03AA1BBB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D7CBA-5256-42F3-BAB5-33F095514AE3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80C04-2E33-403B-B014-7E203A57326C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2A49D-7D7F-4D69-A8AA-65D6B58C15F2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E02903-36C1-4F6B-9F27-EA2305255204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8BBFA8-C775-4121-A7F6-6851C8035873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01760-8EEC-4A4C-BD0D-3CDAAA80A266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183DE74-4CAD-4852-95E7-A055FD779420}" type="datetime1">
              <a:rPr lang="en-US" smtClean="0"/>
              <a:t>4/27/2022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9" name="Rectangle 88">
            <a:extLst>
              <a:ext uri="{FF2B5EF4-FFF2-40B4-BE49-F238E27FC236}">
                <a16:creationId xmlns:a16="http://schemas.microsoft.com/office/drawing/2014/main" id="{3D1E5586-8BB5-40F6-96C3-2E87DD7CE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3E3F80-D945-4490-916D-6384E6895E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3805" y="1354668"/>
            <a:ext cx="8204391" cy="2346475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Nittany Market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8A832D40-B9E2-4CE7-9E0A-B35591EA2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45629" y="3810000"/>
            <a:ext cx="500743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616351BD-4BE1-47AD-8B65-1472A3BE6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97137" y="3940629"/>
            <a:ext cx="7197726" cy="124097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Nicholas price</a:t>
            </a:r>
          </a:p>
          <a:p>
            <a:pPr algn="ctr"/>
            <a:r>
              <a:rPr lang="en-US" dirty="0"/>
              <a:t>Section 1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5AB68AE-F249-49DE-B93E-4E2D6B849C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362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6426"/>
    </mc:Choice>
    <mc:Fallback>
      <p:transition spd="slow" advTm="164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F5937-F23D-4079-A32C-E427D96AC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5458" y="639097"/>
            <a:ext cx="6593075" cy="1612490"/>
          </a:xfrm>
        </p:spPr>
        <p:txBody>
          <a:bodyPr>
            <a:normAutofit/>
          </a:bodyPr>
          <a:lstStyle/>
          <a:p>
            <a:r>
              <a:rPr lang="en-US" dirty="0"/>
              <a:t>Resources used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E50D491-8BCC-4883-B8F4-C6FD1A2C1D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1276" y="639097"/>
            <a:ext cx="1421737" cy="557543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1F629-1B31-418F-9E0E-E81CFCEF0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5458" y="2251587"/>
            <a:ext cx="6593075" cy="3972232"/>
          </a:xfrm>
        </p:spPr>
        <p:txBody>
          <a:bodyPr>
            <a:normAutofit/>
          </a:bodyPr>
          <a:lstStyle/>
          <a:p>
            <a:r>
              <a:rPr lang="en-US" dirty="0"/>
              <a:t>SQLite3</a:t>
            </a:r>
          </a:p>
          <a:p>
            <a:r>
              <a:rPr lang="en-US" dirty="0"/>
              <a:t>Flask</a:t>
            </a:r>
          </a:p>
          <a:p>
            <a:r>
              <a:rPr lang="en-US" dirty="0"/>
              <a:t>HTML</a:t>
            </a:r>
          </a:p>
          <a:p>
            <a:r>
              <a:rPr lang="en-US" dirty="0"/>
              <a:t>CSS</a:t>
            </a:r>
          </a:p>
          <a:p>
            <a:r>
              <a:rPr lang="en-US" dirty="0"/>
              <a:t>JInja2</a:t>
            </a:r>
          </a:p>
          <a:p>
            <a:r>
              <a:rPr lang="en-US" dirty="0"/>
              <a:t>Git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A144CDC9-F45B-4E7F-BFA6-006BE25911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847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98"/>
    </mc:Choice>
    <mc:Fallback>
      <p:transition spd="slow" advTm="25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9A64C-EA0D-4DC2-A8C5-C88EFBF64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09600"/>
            <a:ext cx="6282266" cy="1456267"/>
          </a:xfrm>
        </p:spPr>
        <p:txBody>
          <a:bodyPr>
            <a:normAutofit/>
          </a:bodyPr>
          <a:lstStyle/>
          <a:p>
            <a:r>
              <a:rPr lang="en-US" dirty="0"/>
              <a:t>Features included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DCBA-8B92-4FBD-B325-3AA53CFF9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2" y="2142067"/>
            <a:ext cx="6282266" cy="3649133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Product Listings</a:t>
            </a:r>
          </a:p>
          <a:p>
            <a:pPr lvl="1"/>
            <a:r>
              <a:rPr lang="en-US" dirty="0"/>
              <a:t>Category Hierarchy</a:t>
            </a:r>
          </a:p>
          <a:p>
            <a:r>
              <a:rPr lang="en-US" dirty="0"/>
              <a:t>User Authentication</a:t>
            </a:r>
          </a:p>
          <a:p>
            <a:r>
              <a:rPr lang="en-US" dirty="0"/>
              <a:t>Profile Page</a:t>
            </a:r>
          </a:p>
          <a:p>
            <a:pPr lvl="1"/>
            <a:r>
              <a:rPr lang="en-US" dirty="0"/>
              <a:t>Password Update</a:t>
            </a:r>
          </a:p>
          <a:p>
            <a:r>
              <a:rPr lang="en-US" dirty="0"/>
              <a:t>Publish Product Listing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333A272-E3DC-4C97-A2BA-684A6F4BEC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7543" y="2065867"/>
            <a:ext cx="6891153" cy="3649133"/>
          </a:xfrm>
          <a:prstGeom prst="rect">
            <a:avLst/>
          </a:prstGeom>
        </p:spPr>
      </p:pic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97F926F6-2F88-4623-8CF1-20BA9A1E59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496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9252"/>
    </mc:Choice>
    <mc:Fallback>
      <p:transition spd="slow" advTm="39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DE8C1-F0DB-4824-87C2-E5FD339AE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3565D-310F-40D1-BB06-E994C9E7B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  <a:p>
            <a:pPr lvl="1"/>
            <a:r>
              <a:rPr lang="en-US" dirty="0"/>
              <a:t>Elegant Code</a:t>
            </a:r>
          </a:p>
          <a:p>
            <a:pPr lvl="1"/>
            <a:r>
              <a:rPr lang="en-US" dirty="0"/>
              <a:t>Tested Webpages</a:t>
            </a:r>
          </a:p>
          <a:p>
            <a:r>
              <a:rPr lang="en-US" dirty="0"/>
              <a:t>Weaknesses</a:t>
            </a:r>
          </a:p>
          <a:p>
            <a:pPr lvl="1"/>
            <a:r>
              <a:rPr lang="en-US" dirty="0"/>
              <a:t>UI</a:t>
            </a:r>
          </a:p>
          <a:p>
            <a:pPr lvl="1"/>
            <a:r>
              <a:rPr lang="en-US" dirty="0"/>
              <a:t>Business Requirements</a:t>
            </a:r>
          </a:p>
          <a:p>
            <a:pPr lvl="1"/>
            <a:r>
              <a:rPr lang="en-US" dirty="0"/>
              <a:t>Minimal Features</a:t>
            </a:r>
          </a:p>
          <a:p>
            <a:pPr lvl="1"/>
            <a:endParaRPr lang="en-US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38B18552-B2E6-47BA-9B58-0B53A93FE9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673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53"/>
    </mc:Choice>
    <mc:Fallback>
      <p:transition spd="slow" advTm="54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3233B-88CA-42F0-9DE8-76136FBD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additions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FFDA5-F286-4910-9D8E-9F208D80B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Updated Interface</a:t>
            </a:r>
          </a:p>
          <a:p>
            <a:r>
              <a:rPr lang="en-US" dirty="0"/>
              <a:t>Create Account</a:t>
            </a:r>
          </a:p>
          <a:p>
            <a:r>
              <a:rPr lang="en-US" dirty="0"/>
              <a:t>Placing Orders</a:t>
            </a:r>
          </a:p>
          <a:p>
            <a:r>
              <a:rPr lang="en-US" dirty="0"/>
              <a:t>Ratings</a:t>
            </a:r>
          </a:p>
          <a:p>
            <a:r>
              <a:rPr lang="en-US" dirty="0"/>
              <a:t>Email Confirmation</a:t>
            </a:r>
          </a:p>
          <a:p>
            <a:r>
              <a:rPr lang="en-US" dirty="0"/>
              <a:t>Unit Testing</a:t>
            </a:r>
          </a:p>
          <a:p>
            <a:pPr lvl="1"/>
            <a:r>
              <a:rPr lang="en-US" dirty="0"/>
              <a:t>Full Testing Pyramid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CF03BEB-E70A-4275-B132-2F2F6CFA4B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07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48"/>
    </mc:Choice>
    <mc:Fallback>
      <p:transition spd="slow" advTm="57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C1F4F9-BD8F-4CA8-BF11-9D6F319473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3DF91-CDD0-4EB3-A82B-ACC2F67EE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Fun Project</a:t>
            </a:r>
          </a:p>
          <a:p>
            <a:r>
              <a:rPr lang="en-US" dirty="0"/>
              <a:t>Applicable knowledge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641C173B-972B-4EBC-B25C-E32E8EDDA9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478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09"/>
    </mc:Choice>
    <mc:Fallback>
      <p:transition spd="slow" advTm="42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26D5668-1971-40BB-BC7C-94C9B101AAB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E57094B-4684-420B-AFE0-4E41CA2AF71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70F4A1-FC59-4361-989F-6C79533DA5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Celestial design</Template>
  <TotalTime>122</TotalTime>
  <Words>65</Words>
  <Application>Microsoft Office PowerPoint</Application>
  <PresentationFormat>Widescreen</PresentationFormat>
  <Paragraphs>40</Paragraphs>
  <Slides>6</Slides>
  <Notes>2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Celestial</vt:lpstr>
      <vt:lpstr>Nittany Market</vt:lpstr>
      <vt:lpstr>Resources used</vt:lpstr>
      <vt:lpstr>Features included</vt:lpstr>
      <vt:lpstr>reflections</vt:lpstr>
      <vt:lpstr>Future additions</vt:lpstr>
      <vt:lpstr>Final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Nittany Market</dc:title>
  <dc:creator>Nicholas Price</dc:creator>
  <cp:lastModifiedBy>Nicholas Price</cp:lastModifiedBy>
  <cp:revision>1</cp:revision>
  <dcterms:created xsi:type="dcterms:W3CDTF">2022-04-27T22:58:07Z</dcterms:created>
  <dcterms:modified xsi:type="dcterms:W3CDTF">2022-04-28T01:00:16Z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